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Montserrat Ultra-Bold Italics" panose="020B0604020202020204" charset="0"/>
      <p:regular r:id="rId7"/>
    </p:embeddedFont>
    <p:embeddedFont>
      <p:font typeface="Montserrat Ultra-Bold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122" r="-2520" b="-91699"/>
            </a:stretch>
          </a:blipFill>
        </p:spPr>
      </p:sp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5591175"/>
            <a:ext cx="13392782" cy="351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Ultra-Bold Italics"/>
              </a:rPr>
              <a:t>WORKSPACE MENOUF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070795" y="426933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TextBox 5"/>
          <p:cNvSpPr txBox="1"/>
          <p:nvPr/>
        </p:nvSpPr>
        <p:spPr>
          <a:xfrm>
            <a:off x="1433368" y="4441413"/>
            <a:ext cx="14897309" cy="188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7"/>
              </a:lnSpc>
            </a:pPr>
            <a:r>
              <a:rPr lang="en-US" sz="14334" spc="-845">
                <a:solidFill>
                  <a:srgbClr val="263F6B"/>
                </a:solidFill>
                <a:latin typeface="Montserrat Ultra-Bold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726348" y="5922707"/>
            <a:ext cx="511382" cy="5113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8402" y="3638747"/>
            <a:ext cx="4113110" cy="1810294"/>
            <a:chOff x="0" y="0"/>
            <a:chExt cx="1500474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474" cy="660400"/>
            </a:xfrm>
            <a:custGeom>
              <a:avLst/>
              <a:gdLst/>
              <a:ahLst/>
              <a:cxnLst/>
              <a:rect l="l" t="t" r="r" b="b"/>
              <a:pathLst>
                <a:path w="1500474" h="660400">
                  <a:moveTo>
                    <a:pt x="137601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535940"/>
                  </a:lnTo>
                  <a:cubicBezTo>
                    <a:pt x="1500474" y="604520"/>
                    <a:pt x="1444594" y="660400"/>
                    <a:pt x="1376014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807329" y="5922707"/>
            <a:ext cx="511382" cy="51138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969290" y="5922707"/>
            <a:ext cx="511382" cy="51138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88309" y="5922707"/>
            <a:ext cx="511382" cy="51138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6864399" y="4316564"/>
            <a:ext cx="646089" cy="658053"/>
          </a:xfrm>
          <a:custGeom>
            <a:avLst/>
            <a:gdLst/>
            <a:ahLst/>
            <a:cxnLst/>
            <a:rect l="l" t="t" r="r" b="b"/>
            <a:pathLst>
              <a:path w="646089" h="658053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134937" y="1143000"/>
            <a:ext cx="14018125" cy="64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WORKSPACE MENOUF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9398" y="4287989"/>
            <a:ext cx="357390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spc="63">
                <a:solidFill>
                  <a:srgbClr val="FFFFFF"/>
                </a:solidFill>
                <a:latin typeface="Montserrat Ultra-Bold"/>
              </a:rPr>
              <a:t>Capabilities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137047" y="6805564"/>
            <a:ext cx="4113110" cy="1810294"/>
            <a:chOff x="0" y="0"/>
            <a:chExt cx="1500474" cy="660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00474" cy="660400"/>
            </a:xfrm>
            <a:custGeom>
              <a:avLst/>
              <a:gdLst/>
              <a:ahLst/>
              <a:cxnLst/>
              <a:rect l="l" t="t" r="r" b="b"/>
              <a:pathLst>
                <a:path w="1500474" h="660400">
                  <a:moveTo>
                    <a:pt x="137601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535940"/>
                  </a:lnTo>
                  <a:cubicBezTo>
                    <a:pt x="1500474" y="604520"/>
                    <a:pt x="1444594" y="660400"/>
                    <a:pt x="1376014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4406651" y="7440518"/>
            <a:ext cx="357390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spc="63">
                <a:solidFill>
                  <a:srgbClr val="FFFFFF"/>
                </a:solidFill>
                <a:latin typeface="Montserrat Ultra-Bold"/>
              </a:rPr>
              <a:t>show the code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343136" y="3559964"/>
            <a:ext cx="4113110" cy="1810294"/>
            <a:chOff x="0" y="0"/>
            <a:chExt cx="1500474" cy="660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0474" cy="660400"/>
            </a:xfrm>
            <a:custGeom>
              <a:avLst/>
              <a:gdLst/>
              <a:ahLst/>
              <a:cxnLst/>
              <a:rect l="l" t="t" r="r" b="b"/>
              <a:pathLst>
                <a:path w="1500474" h="660400">
                  <a:moveTo>
                    <a:pt x="137601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535940"/>
                  </a:lnTo>
                  <a:cubicBezTo>
                    <a:pt x="1500474" y="604520"/>
                    <a:pt x="1444594" y="660400"/>
                    <a:pt x="1376014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7626654" y="4107509"/>
            <a:ext cx="357390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spc="63">
                <a:solidFill>
                  <a:srgbClr val="FFFFFF"/>
                </a:solidFill>
                <a:latin typeface="Montserrat Ultra-Bold"/>
              </a:rPr>
              <a:t>Database</a:t>
            </a:r>
          </a:p>
        </p:txBody>
      </p:sp>
      <p:sp>
        <p:nvSpPr>
          <p:cNvPr id="23" name="Freeform 23"/>
          <p:cNvSpPr/>
          <p:nvPr/>
        </p:nvSpPr>
        <p:spPr>
          <a:xfrm rot="3463238">
            <a:off x="3198870" y="5884727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263980">
            <a:off x="7142960" y="5702386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4" y="0"/>
                </a:lnTo>
                <a:lnTo>
                  <a:pt x="1675184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 rot="-1753206">
            <a:off x="4980897" y="416717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26" name="Group 26"/>
          <p:cNvGrpSpPr/>
          <p:nvPr/>
        </p:nvGrpSpPr>
        <p:grpSpPr>
          <a:xfrm>
            <a:off x="10231247" y="6618382"/>
            <a:ext cx="4113110" cy="1810294"/>
            <a:chOff x="0" y="0"/>
            <a:chExt cx="1500474" cy="660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0474" cy="660400"/>
            </a:xfrm>
            <a:custGeom>
              <a:avLst/>
              <a:gdLst/>
              <a:ahLst/>
              <a:cxnLst/>
              <a:rect l="l" t="t" r="r" b="b"/>
              <a:pathLst>
                <a:path w="1500474" h="660400">
                  <a:moveTo>
                    <a:pt x="137601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535940"/>
                  </a:lnTo>
                  <a:cubicBezTo>
                    <a:pt x="1500474" y="604520"/>
                    <a:pt x="1444594" y="660400"/>
                    <a:pt x="1376014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0231247" y="6975175"/>
            <a:ext cx="4199445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spc="63">
                <a:solidFill>
                  <a:srgbClr val="FFFFFF"/>
                </a:solidFill>
                <a:latin typeface="Montserrat Ultra-Bold"/>
              </a:rPr>
              <a:t>Run the code</a:t>
            </a:r>
          </a:p>
          <a:p>
            <a:pPr algn="ctr">
              <a:lnSpc>
                <a:spcPts val="4159"/>
              </a:lnSpc>
            </a:pPr>
            <a:r>
              <a:rPr lang="en-US" sz="3199" spc="63">
                <a:solidFill>
                  <a:srgbClr val="FFFFFF"/>
                </a:solidFill>
                <a:latin typeface="Montserrat Ultra-Bold"/>
              </a:rPr>
              <a:t>and show MySQL</a:t>
            </a:r>
          </a:p>
        </p:txBody>
      </p:sp>
      <p:sp>
        <p:nvSpPr>
          <p:cNvPr id="29" name="Freeform 29"/>
          <p:cNvSpPr/>
          <p:nvPr/>
        </p:nvSpPr>
        <p:spPr>
          <a:xfrm rot="3463238">
            <a:off x="10142120" y="5657970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1594387" y="4245322"/>
            <a:ext cx="12862727" cy="4450821"/>
            <a:chOff x="0" y="0"/>
            <a:chExt cx="3068114" cy="1061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8114" cy="1061643"/>
            </a:xfrm>
            <a:custGeom>
              <a:avLst/>
              <a:gdLst/>
              <a:ahLst/>
              <a:cxnLst/>
              <a:rect l="l" t="t" r="r" b="b"/>
              <a:pathLst>
                <a:path w="3068114" h="1061643">
                  <a:moveTo>
                    <a:pt x="2943654" y="1061643"/>
                  </a:moveTo>
                  <a:lnTo>
                    <a:pt x="124460" y="1061643"/>
                  </a:lnTo>
                  <a:cubicBezTo>
                    <a:pt x="55880" y="1061643"/>
                    <a:pt x="0" y="1005763"/>
                    <a:pt x="0" y="937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43654" y="0"/>
                  </a:lnTo>
                  <a:cubicBezTo>
                    <a:pt x="3012234" y="0"/>
                    <a:pt x="3068114" y="55880"/>
                    <a:pt x="3068114" y="124460"/>
                  </a:cubicBezTo>
                  <a:lnTo>
                    <a:pt x="3068114" y="937183"/>
                  </a:lnTo>
                  <a:cubicBezTo>
                    <a:pt x="3068114" y="1005763"/>
                    <a:pt x="3012234" y="1061643"/>
                    <a:pt x="2943654" y="10616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82702" y="1452740"/>
            <a:ext cx="15457358" cy="2363957"/>
            <a:chOff x="0" y="0"/>
            <a:chExt cx="4318200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18200" cy="660400"/>
            </a:xfrm>
            <a:custGeom>
              <a:avLst/>
              <a:gdLst/>
              <a:ahLst/>
              <a:cxnLst/>
              <a:rect l="l" t="t" r="r" b="b"/>
              <a:pathLst>
                <a:path w="4318200" h="660400">
                  <a:moveTo>
                    <a:pt x="41937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93740" y="0"/>
                  </a:lnTo>
                  <a:cubicBezTo>
                    <a:pt x="4262320" y="0"/>
                    <a:pt x="4318200" y="55880"/>
                    <a:pt x="4318200" y="124460"/>
                  </a:cubicBezTo>
                  <a:lnTo>
                    <a:pt x="4318200" y="535940"/>
                  </a:lnTo>
                  <a:cubicBezTo>
                    <a:pt x="4318200" y="604520"/>
                    <a:pt x="4262320" y="660400"/>
                    <a:pt x="4193740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67668" y="370469"/>
            <a:ext cx="7402859" cy="65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1"/>
              </a:lnSpc>
            </a:pPr>
            <a:r>
              <a:rPr lang="en-US" sz="5093" spc="-300">
                <a:solidFill>
                  <a:srgbClr val="263F6B"/>
                </a:solidFill>
                <a:latin typeface="Montserrat Ultra-Bold Italics"/>
              </a:rPr>
              <a:t>WORKSPACE MENOUF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40411"/>
            <a:ext cx="16857451" cy="151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65"/>
              </a:lnSpc>
              <a:spcBef>
                <a:spcPct val="0"/>
              </a:spcBef>
            </a:pPr>
            <a:r>
              <a:rPr lang="en-US" sz="11597" spc="-684">
                <a:solidFill>
                  <a:srgbClr val="FFFFFF"/>
                </a:solidFill>
                <a:latin typeface="Montserrat Ultra-Bold Italics"/>
              </a:rPr>
              <a:t>FUTURE PLANS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2147" y="4603115"/>
            <a:ext cx="9895123" cy="3730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29305" lvl="1" indent="-614652">
              <a:lnSpc>
                <a:spcPts val="7402"/>
              </a:lnSpc>
              <a:buFont typeface="Arial"/>
              <a:buChar char="•"/>
            </a:pPr>
            <a:r>
              <a:rPr lang="en-US" sz="5693" spc="113">
                <a:solidFill>
                  <a:srgbClr val="FFFFFF"/>
                </a:solidFill>
                <a:latin typeface="Montserrat Ultra-Bold"/>
              </a:rPr>
              <a:t>Rooms reservation</a:t>
            </a:r>
          </a:p>
          <a:p>
            <a:pPr marL="1229305" lvl="1" indent="-614652">
              <a:lnSpc>
                <a:spcPts val="7402"/>
              </a:lnSpc>
              <a:buFont typeface="Arial"/>
              <a:buChar char="•"/>
            </a:pPr>
            <a:r>
              <a:rPr lang="en-US" sz="5693" spc="113">
                <a:solidFill>
                  <a:srgbClr val="FFFFFF"/>
                </a:solidFill>
                <a:latin typeface="Montserrat Ultra-Bold"/>
              </a:rPr>
              <a:t>Borrowing book</a:t>
            </a:r>
          </a:p>
          <a:p>
            <a:pPr marL="1229305" lvl="1" indent="-614652">
              <a:lnSpc>
                <a:spcPts val="7402"/>
              </a:lnSpc>
              <a:buFont typeface="Arial"/>
              <a:buChar char="•"/>
            </a:pPr>
            <a:r>
              <a:rPr lang="en-US" sz="5693" spc="113">
                <a:solidFill>
                  <a:srgbClr val="FFFFFF"/>
                </a:solidFill>
                <a:latin typeface="Montserrat Ultra-Bold"/>
              </a:rPr>
              <a:t>Discount</a:t>
            </a:r>
          </a:p>
          <a:p>
            <a:pPr marL="1229305" lvl="1" indent="-614652">
              <a:lnSpc>
                <a:spcPts val="7402"/>
              </a:lnSpc>
              <a:buFont typeface="Arial"/>
              <a:buChar char="•"/>
            </a:pPr>
            <a:r>
              <a:rPr lang="en-US" sz="5693" spc="113">
                <a:solidFill>
                  <a:srgbClr val="FFFFFF"/>
                </a:solidFill>
                <a:latin typeface="Montserrat Ultra-Bold"/>
              </a:rPr>
              <a:t>Feedbacks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077270" y="3057972"/>
            <a:ext cx="7933709" cy="7933678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797663" y="3556173"/>
            <a:ext cx="16696473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8"/>
              </a:lnSpc>
            </a:pPr>
            <a:r>
              <a:rPr lang="en-US" sz="16194" spc="-955">
                <a:solidFill>
                  <a:srgbClr val="FF914D"/>
                </a:solidFill>
                <a:latin typeface="Montserrat Ultra-Bold"/>
              </a:rPr>
              <a:t>THANKS FOR</a:t>
            </a:r>
            <a:r>
              <a:rPr lang="en-US" sz="16194" spc="-955">
                <a:solidFill>
                  <a:srgbClr val="FFFFFF"/>
                </a:solidFill>
                <a:latin typeface="Montserrat Ultra-Bold"/>
              </a:rPr>
              <a:t> ERRORS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29</Words>
  <Application>Microsoft Office PowerPoint</Application>
  <PresentationFormat>Custom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Montserrat Ultra-Bold Italics</vt:lpstr>
      <vt:lpstr>Montserrat Ultra-Bold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cp:lastModifiedBy>Mohamed Helmy Hussein Mostafa</cp:lastModifiedBy>
  <cp:revision>4</cp:revision>
  <dcterms:created xsi:type="dcterms:W3CDTF">2006-08-16T00:00:00Z</dcterms:created>
  <dcterms:modified xsi:type="dcterms:W3CDTF">2023-12-26T10:51:47Z</dcterms:modified>
  <dc:identifier>DAF4Avfugf0</dc:identifier>
</cp:coreProperties>
</file>